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3360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333333"/>
    <a:srgbClr val="F2FDF7"/>
    <a:srgbClr val="800040"/>
    <a:srgbClr val="FF0080"/>
    <a:srgbClr val="FFFCD5"/>
    <a:srgbClr val="FFDB8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2" autoAdjust="0"/>
    <p:restoredTop sz="46629" autoAdjust="0"/>
  </p:normalViewPr>
  <p:slideViewPr>
    <p:cSldViewPr snapToObjects="1">
      <p:cViewPr varScale="1">
        <p:scale>
          <a:sx n="113" d="100"/>
          <a:sy n="113" d="100"/>
        </p:scale>
        <p:origin x="1158" y="108"/>
      </p:cViewPr>
      <p:guideLst>
        <p:guide orient="horz" pos="4319"/>
        <p:guide orient="horz" pos="33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D64DFE-D19A-4715-A110-83683BF7E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359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328CCC-FFC6-4050-92D8-F48BC3E7B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47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crosses-patter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129ED-7815-48D2-A9AA-3273BA1E7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BF10-6013-45A3-9AB6-68CA942AF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C2BE-5A84-4390-9191-084DC4ACC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72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4C5D-BAF8-499C-9948-91C7B9FF0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C82C-44C8-4B29-A84C-6F509F336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4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A25C-3328-481D-A0D5-DE57A3769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0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4DEB-BB5D-4789-96A6-43D41760B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9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1F1D-B223-486B-B4AA-5DD0D982F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79022-B0D2-48BB-919A-0CD6FEA2C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6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E7D3-DDC5-4A37-95A7-D8D82711D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8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05EB-10F7-435C-9AA8-4A9E49C6F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3B7D-A9A0-4088-A577-2E9C3BECA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0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5DE3-DA18-4AC5-8779-D9739F643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6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crosses-patter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FB02087-072D-4791-8C44-C9B55014C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88" b="95063" l="31900" r="64700">
                        <a14:foregroundMark x1="34400" y1="84438" x2="34400" y2="84438"/>
                        <a14:backgroundMark x1="33800" y1="60125" x2="34150" y2="61438"/>
                        <a14:backgroundMark x1="32300" y1="60063" x2="3595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2" t="58524" r="34837" b="4550"/>
          <a:stretch/>
        </p:blipFill>
        <p:spPr bwMode="auto">
          <a:xfrm>
            <a:off x="0" y="-34380"/>
            <a:ext cx="9144000" cy="69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0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88" b="49188" l="31750" r="64800">
                        <a14:foregroundMark x1="35000" y1="24750" x2="35000" y2="24750"/>
                        <a14:foregroundMark x1="45400" y1="18688" x2="55350" y2="24375"/>
                        <a14:foregroundMark x1="58550" y1="29563" x2="58700" y2="40313"/>
                        <a14:foregroundMark x1="40250" y1="25813" x2="39800" y2="44000"/>
                        <a14:foregroundMark x1="57750" y1="35500" x2="57550" y2="29375"/>
                        <a14:foregroundMark x1="40050" y1="42438" x2="45050" y2="42438"/>
                        <a14:foregroundMark x1="42000" y1="45875" x2="46900" y2="46875"/>
                        <a14:foregroundMark x1="49400" y1="45688" x2="54350" y2="47000"/>
                        <a14:foregroundMark x1="56500" y1="45563" x2="61650" y2="47313"/>
                        <a14:backgroundMark x1="41900" y1="26250" x2="55650" y2="40250"/>
                        <a14:backgroundMark x1="48950" y1="28813" x2="56250" y2="28000"/>
                        <a14:backgroundMark x1="57150" y1="29625" x2="57200" y2="40125"/>
                        <a14:backgroundMark x1="55350" y1="40875" x2="43800" y2="40500"/>
                        <a14:backgroundMark x1="42450" y1="40563" x2="40850" y2="28375"/>
                        <a14:backgroundMark x1="40800" y1="26375" x2="40800" y2="28375"/>
                        <a14:backgroundMark x1="57450" y1="35500" x2="57450" y2="34813"/>
                        <a14:backgroundMark x1="40850" y1="39500" x2="43000" y2="36000"/>
                        <a14:backgroundMark x1="40850" y1="38063" x2="40800" y2="33188"/>
                        <a14:backgroundMark x1="40350" y1="41438" x2="40500" y2="32750"/>
                        <a14:backgroundMark x1="40400" y1="41813" x2="44000" y2="41688"/>
                        <a14:backgroundMark x1="40200" y1="42188" x2="40200" y2="42188"/>
                        <a14:backgroundMark x1="32150" y1="48750" x2="36050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14085" r="34189" b="50270"/>
          <a:stretch/>
        </p:blipFill>
        <p:spPr bwMode="auto">
          <a:xfrm rot="10800000">
            <a:off x="-144524" y="131973"/>
            <a:ext cx="9288524" cy="67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2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176910" y="48472"/>
            <a:ext cx="7159214" cy="3272516"/>
            <a:chOff x="1223628" y="-51210"/>
            <a:chExt cx="7159214" cy="3272516"/>
          </a:xfrm>
        </p:grpSpPr>
        <p:grpSp>
          <p:nvGrpSpPr>
            <p:cNvPr id="27" name="Group 26"/>
            <p:cNvGrpSpPr/>
            <p:nvPr/>
          </p:nvGrpSpPr>
          <p:grpSpPr>
            <a:xfrm>
              <a:off x="1223628" y="-51210"/>
              <a:ext cx="7159214" cy="3272516"/>
              <a:chOff x="2237994" y="-51210"/>
              <a:chExt cx="7159214" cy="3272516"/>
            </a:xfrm>
          </p:grpSpPr>
          <p:grpSp>
            <p:nvGrpSpPr>
              <p:cNvPr id="6" name="Group 5"/>
              <p:cNvGrpSpPr/>
              <p:nvPr/>
            </p:nvGrpSpPr>
            <p:grpSpPr>
              <a:xfrm rot="16200000">
                <a:off x="4181343" y="-1994559"/>
                <a:ext cx="3272516" cy="7159214"/>
                <a:chOff x="-3780928" y="2013107"/>
                <a:chExt cx="2088235" cy="4517996"/>
              </a:xfrm>
            </p:grpSpPr>
            <p:pic>
              <p:nvPicPr>
                <p:cNvPr id="3" name="Picture 2" descr="http://www.paper-toy.fr/wp-content/uploads/2011/11/Blog_Paper_Toy_papertoys_Paper_Taco_Customizable_template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6330" b="62559" l="7270" r="51212">
                              <a14:foregroundMark x1="13086" y1="50438" x2="12816" y2="58384"/>
                              <a14:foregroundMark x1="9316" y1="55152" x2="9855" y2="59192"/>
                              <a14:foregroundMark x1="42596" y1="50909" x2="38180" y2="57576"/>
                              <a14:foregroundMark x1="38557" y1="51313" x2="38557" y2="56835"/>
                              <a14:foregroundMark x1="13463" y1="49428" x2="11201" y2="49360"/>
                              <a14:backgroundMark x1="34518" y1="45118" x2="36134" y2="48283"/>
                              <a14:backgroundMark x1="36511" y1="48283" x2="36511" y2="48283"/>
                              <a14:backgroundMark x1="36511" y1="60202" x2="35218" y2="62492"/>
                              <a14:backgroundMark x1="10716" y1="54141" x2="9478" y2="5077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58" t="45832" r="63276" b="37144"/>
                <a:stretch/>
              </p:blipFill>
              <p:spPr bwMode="auto">
                <a:xfrm rot="16200000">
                  <a:off x="-4995809" y="3227988"/>
                  <a:ext cx="4517996" cy="20882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 1"/>
                <p:cNvSpPr/>
                <p:nvPr/>
              </p:nvSpPr>
              <p:spPr>
                <a:xfrm>
                  <a:off x="-3770494" y="2817057"/>
                  <a:ext cx="337815" cy="1941689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-3780927" y="4797777"/>
                  <a:ext cx="337816" cy="539435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-3780928" y="5364217"/>
                  <a:ext cx="337816" cy="94510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-3758351" y="2060185"/>
                  <a:ext cx="337816" cy="684740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flipH="1">
                  <a:off x="-2015195" y="2805703"/>
                  <a:ext cx="322501" cy="1941689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flipH="1">
                  <a:off x="-2015194" y="4792546"/>
                  <a:ext cx="322501" cy="539435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 flipH="1">
                  <a:off x="-2015196" y="5358986"/>
                  <a:ext cx="322502" cy="94510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H="1">
                  <a:off x="-2016732" y="2060849"/>
                  <a:ext cx="322501" cy="684740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ounded Rectangle 24"/>
              <p:cNvSpPr/>
              <p:nvPr/>
            </p:nvSpPr>
            <p:spPr>
              <a:xfrm>
                <a:off x="8450542" y="1484784"/>
                <a:ext cx="477942" cy="97210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243851" y="168262"/>
              <a:ext cx="1355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Truck Front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61563" y="3426236"/>
            <a:ext cx="6934974" cy="3351135"/>
            <a:chOff x="2497566" y="3429000"/>
            <a:chExt cx="6934974" cy="3351135"/>
          </a:xfrm>
        </p:grpSpPr>
        <p:grpSp>
          <p:nvGrpSpPr>
            <p:cNvPr id="26" name="Group 25"/>
            <p:cNvGrpSpPr/>
            <p:nvPr/>
          </p:nvGrpSpPr>
          <p:grpSpPr>
            <a:xfrm>
              <a:off x="2497566" y="3429000"/>
              <a:ext cx="6934974" cy="3351135"/>
              <a:chOff x="2497566" y="3429000"/>
              <a:chExt cx="6934974" cy="3351135"/>
            </a:xfrm>
          </p:grpSpPr>
          <p:grpSp>
            <p:nvGrpSpPr>
              <p:cNvPr id="16" name="Group 15"/>
              <p:cNvGrpSpPr/>
              <p:nvPr/>
            </p:nvGrpSpPr>
            <p:grpSpPr>
              <a:xfrm rot="16200000">
                <a:off x="4289485" y="1637081"/>
                <a:ext cx="3351135" cy="6934974"/>
                <a:chOff x="-2968748" y="2027739"/>
                <a:chExt cx="2738295" cy="5572048"/>
              </a:xfrm>
            </p:grpSpPr>
            <p:pic>
              <p:nvPicPr>
                <p:cNvPr id="5" name="Picture 4" descr="http://www.paper-toy.fr/wp-content/uploads/2011/11/Blog_Paper_Toy_papertoys_Paper_Taco_Customizable_template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8620" b="60404" l="49058" r="91869">
                              <a14:foregroundMark x1="65644" y1="58653" x2="72429" y2="5016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96" t="45832" r="7072" b="37144"/>
                <a:stretch/>
              </p:blipFill>
              <p:spPr bwMode="auto">
                <a:xfrm rot="5400000">
                  <a:off x="-4341665" y="3488575"/>
                  <a:ext cx="5572048" cy="26503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Freeform 16"/>
                <p:cNvSpPr/>
                <p:nvPr/>
              </p:nvSpPr>
              <p:spPr>
                <a:xfrm rot="10800000" flipH="1">
                  <a:off x="-2968748" y="2027739"/>
                  <a:ext cx="502394" cy="431758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10800000" flipH="1">
                  <a:off x="-2968748" y="6345324"/>
                  <a:ext cx="502394" cy="93091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10800000">
                  <a:off x="-672436" y="2027739"/>
                  <a:ext cx="441982" cy="431758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rot="10800000">
                  <a:off x="-672436" y="6350514"/>
                  <a:ext cx="441983" cy="93091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7410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3979" y="4601815"/>
                <a:ext cx="626373" cy="987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4391980" y="3603217"/>
              <a:ext cx="1330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Truck Back</a:t>
              </a:r>
              <a:endParaRPr lang="en-US" dirty="0"/>
            </a:p>
          </p:txBody>
        </p:sp>
      </p:grpSp>
      <p:grpSp>
        <p:nvGrpSpPr>
          <p:cNvPr id="16390" name="Group 16389"/>
          <p:cNvGrpSpPr/>
          <p:nvPr/>
        </p:nvGrpSpPr>
        <p:grpSpPr>
          <a:xfrm>
            <a:off x="-5327" y="3916027"/>
            <a:ext cx="2461562" cy="2353472"/>
            <a:chOff x="-3672915" y="-438100"/>
            <a:chExt cx="6134478" cy="5467127"/>
          </a:xfrm>
        </p:grpSpPr>
        <p:pic>
          <p:nvPicPr>
            <p:cNvPr id="34" name="Picture 2" descr="http://www.paper-toy.fr/wp-content/uploads/2011/11/Blog_Paper_Toy_papertoys_Paper_Taco_Customizable_template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118" b="91650" l="4039" r="28433">
                          <a14:foregroundMark x1="15724" y1="69293" x2="15724" y2="69293"/>
                          <a14:foregroundMark x1="19548" y1="81212" x2="23371" y2="84242"/>
                          <a14:backgroundMark x1="9855" y1="66532" x2="9855" y2="66532"/>
                          <a14:backgroundMark x1="12009" y1="66734" x2="12009" y2="66734"/>
                          <a14:backgroundMark x1="13624" y1="67003" x2="13624" y2="67003"/>
                          <a14:backgroundMark x1="13139" y1="66465" x2="13139" y2="66465"/>
                          <a14:backgroundMark x1="13678" y1="66330" x2="13678" y2="66330"/>
                          <a14:backgroundMark x1="11686" y1="65993" x2="11686" y2="65993"/>
                          <a14:backgroundMark x1="11201" y1="66330" x2="11201" y2="66330"/>
                          <a14:backgroundMark x1="12116" y1="65791" x2="12116" y2="65791"/>
                          <a14:backgroundMark x1="9262" y1="65926" x2="10016" y2="65522"/>
                          <a14:backgroundMark x1="21648" y1="78990" x2="21648" y2="78990"/>
                          <a14:backgroundMark x1="23156" y1="78788" x2="23156" y2="78788"/>
                          <a14:backgroundMark x1="25202" y1="78316" x2="25202" y2="78316"/>
                          <a14:backgroundMark x1="13947" y1="66195" x2="13947" y2="66195"/>
                          <a14:backgroundMark x1="12386" y1="66599" x2="12386" y2="66599"/>
                          <a14:backgroundMark x1="10932" y1="66532" x2="10932" y2="665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9" t="64254" r="70810" b="7516"/>
            <a:stretch/>
          </p:blipFill>
          <p:spPr bwMode="auto">
            <a:xfrm>
              <a:off x="-3672915" y="-438100"/>
              <a:ext cx="6134478" cy="546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385" name="Straight Connector 16384"/>
            <p:cNvCxnSpPr/>
            <p:nvPr/>
          </p:nvCxnSpPr>
          <p:spPr>
            <a:xfrm>
              <a:off x="-2376772" y="-103775"/>
              <a:ext cx="1260139" cy="207059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87" name="Parallelogram 16386"/>
            <p:cNvSpPr/>
            <p:nvPr/>
          </p:nvSpPr>
          <p:spPr>
            <a:xfrm rot="11356182" flipH="1" flipV="1">
              <a:off x="-2606453" y="50067"/>
              <a:ext cx="1505309" cy="293887"/>
            </a:xfrm>
            <a:prstGeom prst="parallelogram">
              <a:avLst>
                <a:gd name="adj" fmla="val 793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/>
            <p:cNvSpPr/>
            <p:nvPr/>
          </p:nvSpPr>
          <p:spPr>
            <a:xfrm rot="10214464" flipH="1">
              <a:off x="373549" y="2325586"/>
              <a:ext cx="1505309" cy="293887"/>
            </a:xfrm>
            <a:prstGeom prst="parallelogram">
              <a:avLst>
                <a:gd name="adj" fmla="val 793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359532" y="2283704"/>
              <a:ext cx="1260139" cy="161428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400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52131" y="3537012"/>
            <a:ext cx="7048261" cy="3212976"/>
            <a:chOff x="512071" y="3645024"/>
            <a:chExt cx="7048261" cy="3212976"/>
          </a:xfrm>
        </p:grpSpPr>
        <p:sp>
          <p:nvSpPr>
            <p:cNvPr id="4" name="Rectangle 3"/>
            <p:cNvSpPr/>
            <p:nvPr/>
          </p:nvSpPr>
          <p:spPr>
            <a:xfrm>
              <a:off x="526761" y="4208678"/>
              <a:ext cx="7033571" cy="21366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rot="5400000">
              <a:off x="3781870" y="406623"/>
              <a:ext cx="540060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16200000">
              <a:off x="3769381" y="3098448"/>
              <a:ext cx="502242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84" name="TextBox 16383"/>
          <p:cNvSpPr txBox="1"/>
          <p:nvPr/>
        </p:nvSpPr>
        <p:spPr>
          <a:xfrm>
            <a:off x="3809484" y="3681028"/>
            <a:ext cx="15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Truck Bottom</a:t>
            </a:r>
            <a:endParaRPr lang="en-US" dirty="0"/>
          </a:p>
        </p:txBody>
      </p:sp>
      <p:pic>
        <p:nvPicPr>
          <p:cNvPr id="37" name="Picture 36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0" b="62559" l="7270" r="51212">
                        <a14:foregroundMark x1="13086" y1="50438" x2="12816" y2="58384"/>
                        <a14:foregroundMark x1="9316" y1="55152" x2="9855" y2="59192"/>
                        <a14:foregroundMark x1="42596" y1="50909" x2="38180" y2="57576"/>
                        <a14:foregroundMark x1="38557" y1="51313" x2="38557" y2="56835"/>
                        <a14:foregroundMark x1="13463" y1="49428" x2="11201" y2="49360"/>
                        <a14:backgroundMark x1="34518" y1="45118" x2="36134" y2="48283"/>
                        <a14:backgroundMark x1="36511" y1="48283" x2="36511" y2="48283"/>
                        <a14:backgroundMark x1="36511" y1="60202" x2="35218" y2="62492"/>
                        <a14:backgroundMark x1="10716" y1="54141" x2="9478" y2="50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27" t="49953" r="56301" b="41003"/>
          <a:stretch/>
        </p:blipFill>
        <p:spPr bwMode="auto">
          <a:xfrm rot="10800000">
            <a:off x="6552220" y="865972"/>
            <a:ext cx="1524000" cy="17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83568" y="80628"/>
            <a:ext cx="7668852" cy="3276364"/>
            <a:chOff x="512071" y="3622412"/>
            <a:chExt cx="7048261" cy="3276364"/>
          </a:xfrm>
        </p:grpSpPr>
        <p:sp>
          <p:nvSpPr>
            <p:cNvPr id="49" name="Rectangle 48"/>
            <p:cNvSpPr/>
            <p:nvPr/>
          </p:nvSpPr>
          <p:spPr>
            <a:xfrm>
              <a:off x="526761" y="4208678"/>
              <a:ext cx="7033571" cy="21366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5400000">
              <a:off x="3770564" y="395317"/>
              <a:ext cx="562672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>
              <a:off x="3748993" y="3118836"/>
              <a:ext cx="543018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817838" y="224644"/>
            <a:ext cx="11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Truck Top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 rot="10800000">
            <a:off x="8352420" y="666894"/>
            <a:ext cx="612068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43508" y="661677"/>
            <a:ext cx="540060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>
            <a:off x="8134228" y="4104069"/>
            <a:ext cx="586248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67544" y="4111271"/>
            <a:ext cx="567252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83529" y="961658"/>
            <a:ext cx="6910947" cy="1554480"/>
            <a:chOff x="1785036" y="1909154"/>
            <a:chExt cx="4892627" cy="1511444"/>
          </a:xfrm>
        </p:grpSpPr>
        <p:sp>
          <p:nvSpPr>
            <p:cNvPr id="21" name="Rectangle 20"/>
            <p:cNvSpPr/>
            <p:nvPr/>
          </p:nvSpPr>
          <p:spPr>
            <a:xfrm>
              <a:off x="1785036" y="1909154"/>
              <a:ext cx="4892627" cy="1511444"/>
            </a:xfrm>
            <a:prstGeom prst="rect">
              <a:avLst/>
            </a:prstGeom>
            <a:pattFill prst="wdDnDiag">
              <a:fgClr>
                <a:srgbClr val="191919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53107" y="2341711"/>
              <a:ext cx="435648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91919"/>
                  </a:solidFill>
                </a:rPr>
                <a:t>Cut this part out to create the “bank” for the money you will collect.  </a:t>
              </a:r>
              <a:endParaRPr lang="en-US" sz="1600" b="1" dirty="0">
                <a:solidFill>
                  <a:srgbClr val="19191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7475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E6E6E6"/>
      </a:dk2>
      <a:lt2>
        <a:srgbClr val="333333"/>
      </a:lt2>
      <a:accent1>
        <a:srgbClr val="66CCFF"/>
      </a:accent1>
      <a:accent2>
        <a:srgbClr val="4C4C4C"/>
      </a:accent2>
      <a:accent3>
        <a:srgbClr val="FFFFFF"/>
      </a:accent3>
      <a:accent4>
        <a:srgbClr val="2A2A2A"/>
      </a:accent4>
      <a:accent5>
        <a:srgbClr val="B8E2FF"/>
      </a:accent5>
      <a:accent6>
        <a:srgbClr val="444444"/>
      </a:accent6>
      <a:hlink>
        <a:srgbClr val="666666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</TotalTime>
  <Words>28</Words>
  <Application>Microsoft Office PowerPoint</Application>
  <PresentationFormat>On-screen Show (4:3)</PresentationFormat>
  <Paragraphs>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Stars</dc:title>
  <dc:creator>Presentation Magazine</dc:creator>
  <cp:lastModifiedBy>Laura Schiers</cp:lastModifiedBy>
  <cp:revision>107</cp:revision>
  <cp:lastPrinted>2015-11-06T23:46:06Z</cp:lastPrinted>
  <dcterms:modified xsi:type="dcterms:W3CDTF">2015-12-07T22:47:57Z</dcterms:modified>
</cp:coreProperties>
</file>